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handoutMasterIdLst>
    <p:handoutMasterId r:id="rId9"/>
  </p:handoutMasterIdLst>
  <p:sldIdLst>
    <p:sldId id="257" r:id="rId2"/>
    <p:sldId id="259" r:id="rId3"/>
    <p:sldId id="260" r:id="rId4"/>
    <p:sldId id="281" r:id="rId5"/>
    <p:sldId id="262" r:id="rId6"/>
    <p:sldId id="263" r:id="rId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69000A-0C21-0F71-0D3B-C1C82783B275}"/>
              </a:ext>
            </a:extLst>
          </p:cNvPr>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sz="1000">
                <a:latin typeface="Arial" panose="020B0604020202020204" pitchFamily="34" charset="0"/>
                <a:cs typeface="Arial" panose="020B0604020202020204" pitchFamily="34" charset="0"/>
              </a:rPr>
              <a:t>Class – A Study Of The Psalms (64)</a:t>
            </a:r>
          </a:p>
        </p:txBody>
      </p:sp>
      <p:sp>
        <p:nvSpPr>
          <p:cNvPr id="3" name="Date Placeholder 2">
            <a:extLst>
              <a:ext uri="{FF2B5EF4-FFF2-40B4-BE49-F238E27FC236}">
                <a16:creationId xmlns:a16="http://schemas.microsoft.com/office/drawing/2014/main" id="{F118618C-2290-463A-FBC8-925CDECA3ECC}"/>
              </a:ext>
            </a:extLst>
          </p:cNvPr>
          <p:cNvSpPr>
            <a:spLocks noGrp="1"/>
          </p:cNvSpPr>
          <p:nvPr>
            <p:ph type="dt" sz="quarter" idx="1"/>
          </p:nvPr>
        </p:nvSpPr>
        <p:spPr>
          <a:xfrm>
            <a:off x="4143587" y="0"/>
            <a:ext cx="3169920" cy="481728"/>
          </a:xfrm>
          <a:prstGeom prst="rect">
            <a:avLst/>
          </a:prstGeom>
        </p:spPr>
        <p:txBody>
          <a:bodyPr vert="horz" lIns="96647" tIns="48324" rIns="96647" bIns="48324" rtlCol="0"/>
          <a:lstStyle>
            <a:lvl1pPr algn="r">
              <a:defRPr sz="1200"/>
            </a:lvl1pPr>
          </a:lstStyle>
          <a:p>
            <a:r>
              <a:rPr lang="en-US" sz="1000">
                <a:latin typeface="Arial" panose="020B0604020202020204" pitchFamily="34" charset="0"/>
                <a:cs typeface="Arial" panose="020B0604020202020204" pitchFamily="34" charset="0"/>
              </a:rPr>
              <a:t>3/5/2023 am class</a:t>
            </a:r>
          </a:p>
        </p:txBody>
      </p:sp>
      <p:sp>
        <p:nvSpPr>
          <p:cNvPr id="4" name="Footer Placeholder 3">
            <a:extLst>
              <a:ext uri="{FF2B5EF4-FFF2-40B4-BE49-F238E27FC236}">
                <a16:creationId xmlns:a16="http://schemas.microsoft.com/office/drawing/2014/main" id="{F0B9C60B-4396-72C9-39E2-E040F442B439}"/>
              </a:ext>
            </a:extLst>
          </p:cNvPr>
          <p:cNvSpPr>
            <a:spLocks noGrp="1"/>
          </p:cNvSpPr>
          <p:nvPr>
            <p:ph type="ftr" sz="quarter" idx="2"/>
          </p:nvPr>
        </p:nvSpPr>
        <p:spPr>
          <a:xfrm>
            <a:off x="0" y="9119476"/>
            <a:ext cx="3169920" cy="481727"/>
          </a:xfrm>
          <a:prstGeom prst="rect">
            <a:avLst/>
          </a:prstGeom>
        </p:spPr>
        <p:txBody>
          <a:bodyPr vert="horz" lIns="96647" tIns="48324" rIns="96647" bIns="48324"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EE907572-0382-DD34-B80E-043A7472D41B}"/>
              </a:ext>
            </a:extLst>
          </p:cNvPr>
          <p:cNvSpPr>
            <a:spLocks noGrp="1"/>
          </p:cNvSpPr>
          <p:nvPr>
            <p:ph type="sldNum" sz="quarter" idx="3"/>
          </p:nvPr>
        </p:nvSpPr>
        <p:spPr>
          <a:xfrm>
            <a:off x="4143587" y="9119476"/>
            <a:ext cx="3169920" cy="481727"/>
          </a:xfrm>
          <a:prstGeom prst="rect">
            <a:avLst/>
          </a:prstGeom>
        </p:spPr>
        <p:txBody>
          <a:bodyPr vert="horz" lIns="96647" tIns="48324" rIns="96647" bIns="48324" rtlCol="0" anchor="b"/>
          <a:lstStyle>
            <a:lvl1pPr algn="r">
              <a:defRPr sz="1200"/>
            </a:lvl1pPr>
          </a:lstStyle>
          <a:p>
            <a:fld id="{AF6FC979-FE64-4595-86F1-5EB78EE80B9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82877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a:t>Class – A Study Of The Psalms (64)</a:t>
            </a:r>
          </a:p>
        </p:txBody>
      </p:sp>
      <p:sp>
        <p:nvSpPr>
          <p:cNvPr id="3" name="Date Placeholder 2"/>
          <p:cNvSpPr>
            <a:spLocks noGrp="1"/>
          </p:cNvSpPr>
          <p:nvPr>
            <p:ph type="dt" idx="1"/>
          </p:nvPr>
        </p:nvSpPr>
        <p:spPr>
          <a:xfrm>
            <a:off x="4143587" y="0"/>
            <a:ext cx="3169920" cy="481728"/>
          </a:xfrm>
          <a:prstGeom prst="rect">
            <a:avLst/>
          </a:prstGeom>
        </p:spPr>
        <p:txBody>
          <a:bodyPr vert="horz" lIns="96647" tIns="48324" rIns="96647" bIns="48324" rtlCol="0"/>
          <a:lstStyle>
            <a:lvl1pPr algn="r">
              <a:defRPr sz="1200"/>
            </a:lvl1pPr>
          </a:lstStyle>
          <a:p>
            <a:r>
              <a:rPr lang="en-US"/>
              <a:t>3/5/2023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47" tIns="48324" rIns="96647" bIns="48324"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7"/>
          </a:xfrm>
          <a:prstGeom prst="rect">
            <a:avLst/>
          </a:prstGeom>
        </p:spPr>
        <p:txBody>
          <a:bodyPr vert="horz" lIns="96647" tIns="48324" rIns="96647" bIns="48324"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6"/>
            <a:ext cx="3169920" cy="481727"/>
          </a:xfrm>
          <a:prstGeom prst="rect">
            <a:avLst/>
          </a:prstGeom>
        </p:spPr>
        <p:txBody>
          <a:bodyPr vert="horz" lIns="96647" tIns="48324" rIns="96647" bIns="48324" rtlCol="0" anchor="b"/>
          <a:lstStyle>
            <a:lvl1pPr algn="r">
              <a:defRPr sz="1200"/>
            </a:lvl1pPr>
          </a:lstStyle>
          <a:p>
            <a:fld id="{1A0A8D81-A859-497D-811E-DE7A734D92A6}" type="slidenum">
              <a:rPr lang="en-US" smtClean="0"/>
              <a:t>‹#›</a:t>
            </a:fld>
            <a:endParaRPr lang="en-US"/>
          </a:p>
        </p:txBody>
      </p:sp>
    </p:spTree>
    <p:extLst>
      <p:ext uri="{BB962C8B-B14F-4D97-AF65-F5344CB8AC3E}">
        <p14:creationId xmlns:p14="http://schemas.microsoft.com/office/powerpoint/2010/main" val="428293252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1076505">
              <a:defRPr/>
            </a:pPr>
            <a:r>
              <a:rPr lang="en-US" sz="1300">
                <a:solidFill>
                  <a:prstClr val="black"/>
                </a:solidFill>
                <a:latin typeface="Calibri"/>
              </a:rPr>
              <a:t>Class – A Study Of The Psalms (64)</a:t>
            </a:r>
            <a:endParaRPr lang="en-US" sz="1300" dirty="0">
              <a:solidFill>
                <a:prstClr val="black"/>
              </a:solidFill>
              <a:latin typeface="Calibri"/>
            </a:endParaRPr>
          </a:p>
        </p:txBody>
      </p:sp>
      <p:sp>
        <p:nvSpPr>
          <p:cNvPr id="5" name="Date Placeholder 4"/>
          <p:cNvSpPr>
            <a:spLocks noGrp="1"/>
          </p:cNvSpPr>
          <p:nvPr>
            <p:ph type="dt" idx="11"/>
          </p:nvPr>
        </p:nvSpPr>
        <p:spPr/>
        <p:txBody>
          <a:bodyPr/>
          <a:lstStyle/>
          <a:p>
            <a:pPr defTabSz="1076505">
              <a:defRPr/>
            </a:pPr>
            <a:r>
              <a:rPr lang="en-US" sz="1300">
                <a:solidFill>
                  <a:prstClr val="black"/>
                </a:solidFill>
                <a:latin typeface="Calibri"/>
              </a:rPr>
              <a:t>3/5/2023 am class</a:t>
            </a:r>
            <a:endParaRPr lang="en-US" sz="1300" dirty="0">
              <a:solidFill>
                <a:prstClr val="black"/>
              </a:solidFill>
              <a:latin typeface="Calibri"/>
            </a:endParaRPr>
          </a:p>
        </p:txBody>
      </p:sp>
      <p:sp>
        <p:nvSpPr>
          <p:cNvPr id="6" name="Footer Placeholder 5"/>
          <p:cNvSpPr>
            <a:spLocks noGrp="1"/>
          </p:cNvSpPr>
          <p:nvPr>
            <p:ph type="ftr" sz="quarter" idx="12"/>
          </p:nvPr>
        </p:nvSpPr>
        <p:spPr>
          <a:xfrm>
            <a:off x="0" y="10008970"/>
            <a:ext cx="7480012" cy="526884"/>
          </a:xfrm>
        </p:spPr>
        <p:txBody>
          <a:bodyPr/>
          <a:lstStyle/>
          <a:p>
            <a:pPr defTabSz="1076505">
              <a:defRPr/>
            </a:pPr>
            <a:r>
              <a:rPr lang="en-US" sz="500">
                <a:solidFill>
                  <a:srgbClr val="000000"/>
                </a:solidFill>
                <a:latin typeface="Calibri"/>
              </a:rPr>
              <a:t>Micky Galloway</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7480012" y="10008970"/>
            <a:ext cx="829189" cy="526884"/>
          </a:xfrm>
        </p:spPr>
        <p:txBody>
          <a:bodyPr/>
          <a:lstStyle/>
          <a:p>
            <a:pPr defTabSz="1076505">
              <a:defRPr/>
            </a:pPr>
            <a:fld id="{EC87E0CF-87F6-4B58-B8B8-DCAB2DAAF3CA}" type="slidenum">
              <a:rPr lang="en-US" sz="1300">
                <a:solidFill>
                  <a:prstClr val="black"/>
                </a:solidFill>
                <a:latin typeface="Calibri"/>
              </a:rPr>
              <a:pPr defTabSz="1076505">
                <a:defRPr/>
              </a:pPr>
              <a:t>1</a:t>
            </a:fld>
            <a:endParaRPr lang="en-US" sz="1300"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Revelation 4:9-11</a:t>
            </a:r>
            <a:r>
              <a:rPr lang="en-US" dirty="0"/>
              <a:t> – “9 And whenever the living creatures give glory and honor and thanks to him who is seated on the throne, who lives forever and ever, 10 the twenty-four elders fall down before him who is seated on the throne and worship him who lives forever and ever. They cast their crowns before the throne, saying, 11 "Worthy are you, our Lord and God, to receive glory and honor and power, for you created all things, and by your will they existed and were created.“</a:t>
            </a:r>
          </a:p>
          <a:p>
            <a:endParaRPr lang="en-US" dirty="0"/>
          </a:p>
          <a:p>
            <a:r>
              <a:rPr lang="en-US" b="1" dirty="0"/>
              <a:t>Romans 1:20</a:t>
            </a:r>
            <a:r>
              <a:rPr lang="en-US" dirty="0"/>
              <a:t> – “For his invisible attributes, namely, his eternal power and divine nature, have been clearly perceived, ever since the creation of the world, in the things that have been made. So they are without excuse.”</a:t>
            </a:r>
          </a:p>
          <a:p>
            <a:endParaRPr lang="en-US" dirty="0"/>
          </a:p>
          <a:p>
            <a:r>
              <a:rPr lang="en-US" b="1" dirty="0"/>
              <a:t>Psalms 50:6</a:t>
            </a:r>
            <a:r>
              <a:rPr lang="en-US" dirty="0"/>
              <a:t> – “The heavens declare his righteousness, for God himself is judge! Selah”</a:t>
            </a:r>
          </a:p>
          <a:p>
            <a:endParaRPr lang="en-US" dirty="0"/>
          </a:p>
          <a:p>
            <a:r>
              <a:rPr lang="en-US" b="1" dirty="0"/>
              <a:t>Psalms 33:5</a:t>
            </a:r>
            <a:r>
              <a:rPr lang="en-US" dirty="0"/>
              <a:t> – “He loves righteousness and justice;  the earth is full of the steadfast love of the Lord.”</a:t>
            </a:r>
          </a:p>
        </p:txBody>
      </p:sp>
      <p:sp>
        <p:nvSpPr>
          <p:cNvPr id="4" name="Header Placeholder 3"/>
          <p:cNvSpPr>
            <a:spLocks noGrp="1"/>
          </p:cNvSpPr>
          <p:nvPr>
            <p:ph type="hdr" sz="quarter"/>
          </p:nvPr>
        </p:nvSpPr>
        <p:spPr/>
        <p:txBody>
          <a:bodyPr/>
          <a:lstStyle/>
          <a:p>
            <a:r>
              <a:rPr lang="en-US"/>
              <a:t>Class – A Study Of The Psalms (64)</a:t>
            </a:r>
          </a:p>
        </p:txBody>
      </p:sp>
      <p:sp>
        <p:nvSpPr>
          <p:cNvPr id="5" name="Date Placeholder 4"/>
          <p:cNvSpPr>
            <a:spLocks noGrp="1"/>
          </p:cNvSpPr>
          <p:nvPr>
            <p:ph type="dt" idx="1"/>
          </p:nvPr>
        </p:nvSpPr>
        <p:spPr/>
        <p:txBody>
          <a:bodyPr/>
          <a:lstStyle/>
          <a:p>
            <a:r>
              <a:rPr lang="en-US"/>
              <a:t>3/5/2023 am class</a:t>
            </a:r>
          </a:p>
        </p:txBody>
      </p:sp>
      <p:sp>
        <p:nvSpPr>
          <p:cNvPr id="6" name="Footer Placeholder 5"/>
          <p:cNvSpPr>
            <a:spLocks noGrp="1"/>
          </p:cNvSpPr>
          <p:nvPr>
            <p:ph type="ftr" sz="quarter" idx="4"/>
          </p:nvPr>
        </p:nvSpPr>
        <p:spPr/>
        <p:txBody>
          <a:bodyPr/>
          <a:lstStyle/>
          <a:p>
            <a:r>
              <a:rPr lang="en-US"/>
              <a:t>Micky Galloway</a:t>
            </a:r>
          </a:p>
        </p:txBody>
      </p:sp>
      <p:sp>
        <p:nvSpPr>
          <p:cNvPr id="7" name="Slide Number Placeholder 6"/>
          <p:cNvSpPr>
            <a:spLocks noGrp="1"/>
          </p:cNvSpPr>
          <p:nvPr>
            <p:ph type="sldNum" sz="quarter" idx="5"/>
          </p:nvPr>
        </p:nvSpPr>
        <p:spPr/>
        <p:txBody>
          <a:bodyPr/>
          <a:lstStyle/>
          <a:p>
            <a:fld id="{1A0A8D81-A859-497D-811E-DE7A734D92A6}" type="slidenum">
              <a:rPr lang="en-US" smtClean="0"/>
              <a:t>2</a:t>
            </a:fld>
            <a:endParaRPr lang="en-US"/>
          </a:p>
        </p:txBody>
      </p:sp>
    </p:spTree>
    <p:extLst>
      <p:ext uri="{BB962C8B-B14F-4D97-AF65-F5344CB8AC3E}">
        <p14:creationId xmlns:p14="http://schemas.microsoft.com/office/powerpoint/2010/main" val="2077956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14:15-17</a:t>
            </a:r>
            <a:r>
              <a:rPr lang="en-US" dirty="0"/>
              <a:t> – “15 "Men, why are you doing these things? We also are men, of like nature with you, and we bring you good news, that you should turn from these vain things to a living God, who made the heaven and the earth and the sea and all that is in them. 16 In past generations he allowed all the nations to walk in their own ways. 17 Yet he did not leave himself without witness, for he did good by giving you rains from heaven and fruitful seasons, satisfying your hearts with food and gladness.“</a:t>
            </a:r>
          </a:p>
          <a:p>
            <a:endParaRPr lang="en-US" dirty="0"/>
          </a:p>
          <a:p>
            <a:r>
              <a:rPr lang="en-US" b="1" dirty="0"/>
              <a:t>Acts 17:24</a:t>
            </a:r>
            <a:r>
              <a:rPr lang="en-US" dirty="0"/>
              <a:t> – “The God who made the world and everything in it, being Lord of heaven and earth, does not live in temples made by man”</a:t>
            </a:r>
          </a:p>
          <a:p>
            <a:endParaRPr lang="en-US" dirty="0"/>
          </a:p>
          <a:p>
            <a:r>
              <a:rPr lang="en-US" b="1" dirty="0"/>
              <a:t>Psalms 19:4-6</a:t>
            </a:r>
            <a:r>
              <a:rPr lang="en-US" dirty="0"/>
              <a:t> – “4 Their measuring line goes out through all the earth, and their words to the end of the world. In them he has set a tent for the sun, 5 which comes out like a bridegroom leaving his chamber, and, like a strong man, runs its course with joy. 6 Its rising is from the end of the heavens, and its circuit to the end of them, and there is nothing hidden from its heat.”</a:t>
            </a:r>
          </a:p>
          <a:p>
            <a:endParaRPr lang="en-US" dirty="0"/>
          </a:p>
          <a:p>
            <a:r>
              <a:rPr lang="en-US" b="1" dirty="0"/>
              <a:t>Psalms 19:2-4</a:t>
            </a:r>
            <a:r>
              <a:rPr lang="en-US" dirty="0"/>
              <a:t> – “2 Day to day pours out speech, and night to night reveals knowledge. 3 There is no speech, nor are there words, whose voice is not heard. 4  Their measuring line goes out through all the earth, and their words to the end of the world. In them he has set a tent for the sun”</a:t>
            </a:r>
          </a:p>
          <a:p>
            <a:endParaRPr lang="en-US" dirty="0"/>
          </a:p>
          <a:p>
            <a:r>
              <a:rPr lang="en-US" b="1" dirty="0"/>
              <a:t>Romans 10:18</a:t>
            </a:r>
            <a:r>
              <a:rPr lang="en-US" dirty="0"/>
              <a:t> – “But I ask, have they not heard? Indeed they have, for ‘Their voice has gone out to all the earth, and their words to the ends of the world.’“</a:t>
            </a:r>
          </a:p>
          <a:p>
            <a:endParaRPr lang="en-US" dirty="0"/>
          </a:p>
          <a:p>
            <a:r>
              <a:rPr lang="en-US" b="1" dirty="0"/>
              <a:t>Romans 1:20-23</a:t>
            </a:r>
            <a:r>
              <a:rPr lang="en-US" dirty="0"/>
              <a:t> – “20 For his invisible attributes, namely, his eternal power and divine nature, have been clearly perceived, ever since the creation of the world, in the things that have been made. So they are without excuse. 21 For although they knew God, they did not honor him as God or give thanks to him, but they became futile in their thinking, and their foolish hearts were darkened. 22  Claiming to be wise, they became fools, 23 and exchanged the glory of the immortal God for images resembling mortal man and birds and animals and reptiles.”</a:t>
            </a:r>
          </a:p>
        </p:txBody>
      </p:sp>
      <p:sp>
        <p:nvSpPr>
          <p:cNvPr id="4" name="Header Placeholder 3"/>
          <p:cNvSpPr>
            <a:spLocks noGrp="1"/>
          </p:cNvSpPr>
          <p:nvPr>
            <p:ph type="hdr" sz="quarter"/>
          </p:nvPr>
        </p:nvSpPr>
        <p:spPr/>
        <p:txBody>
          <a:bodyPr/>
          <a:lstStyle/>
          <a:p>
            <a:r>
              <a:rPr lang="en-US"/>
              <a:t>Class – A Study Of The Psalms (64)</a:t>
            </a:r>
          </a:p>
        </p:txBody>
      </p:sp>
      <p:sp>
        <p:nvSpPr>
          <p:cNvPr id="5" name="Date Placeholder 4"/>
          <p:cNvSpPr>
            <a:spLocks noGrp="1"/>
          </p:cNvSpPr>
          <p:nvPr>
            <p:ph type="dt" idx="1"/>
          </p:nvPr>
        </p:nvSpPr>
        <p:spPr/>
        <p:txBody>
          <a:bodyPr/>
          <a:lstStyle/>
          <a:p>
            <a:r>
              <a:rPr lang="en-US"/>
              <a:t>3/5/2023 am class</a:t>
            </a:r>
          </a:p>
        </p:txBody>
      </p:sp>
      <p:sp>
        <p:nvSpPr>
          <p:cNvPr id="6" name="Footer Placeholder 5"/>
          <p:cNvSpPr>
            <a:spLocks noGrp="1"/>
          </p:cNvSpPr>
          <p:nvPr>
            <p:ph type="ftr" sz="quarter" idx="4"/>
          </p:nvPr>
        </p:nvSpPr>
        <p:spPr/>
        <p:txBody>
          <a:bodyPr/>
          <a:lstStyle/>
          <a:p>
            <a:r>
              <a:rPr lang="en-US"/>
              <a:t>Micky Galloway</a:t>
            </a:r>
          </a:p>
        </p:txBody>
      </p:sp>
      <p:sp>
        <p:nvSpPr>
          <p:cNvPr id="7" name="Slide Number Placeholder 6"/>
          <p:cNvSpPr>
            <a:spLocks noGrp="1"/>
          </p:cNvSpPr>
          <p:nvPr>
            <p:ph type="sldNum" sz="quarter" idx="5"/>
          </p:nvPr>
        </p:nvSpPr>
        <p:spPr/>
        <p:txBody>
          <a:bodyPr/>
          <a:lstStyle/>
          <a:p>
            <a:fld id="{1A0A8D81-A859-497D-811E-DE7A734D92A6}" type="slidenum">
              <a:rPr lang="en-US" smtClean="0"/>
              <a:t>3</a:t>
            </a:fld>
            <a:endParaRPr lang="en-US"/>
          </a:p>
        </p:txBody>
      </p:sp>
    </p:spTree>
    <p:extLst>
      <p:ext uri="{BB962C8B-B14F-4D97-AF65-F5344CB8AC3E}">
        <p14:creationId xmlns:p14="http://schemas.microsoft.com/office/powerpoint/2010/main" val="1695310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2:11</a:t>
            </a:r>
            <a:r>
              <a:rPr lang="en-US" dirty="0"/>
              <a:t> – “For who knows a person's thoughts except the spirit of that person, which is in him? So also no one comprehends the thoughts of God except the Spirit of God.”</a:t>
            </a:r>
          </a:p>
          <a:p>
            <a:endParaRPr lang="en-US" dirty="0"/>
          </a:p>
          <a:p>
            <a:r>
              <a:rPr lang="en-US" b="1" dirty="0"/>
              <a:t>Genesis 2:15-17</a:t>
            </a:r>
            <a:r>
              <a:rPr lang="en-US" dirty="0"/>
              <a:t> – “15 The Lord God took the man and put him in the garden of Eden to work it and keep it. 16 And the Lord God commanded the man, saying, ‘You may surely eat of every tree of the garden, 17 but of the tree of the knowledge of good and evil you shall not eat, for in the day that you eat of it you shall surely die.’“</a:t>
            </a:r>
          </a:p>
          <a:p>
            <a:endParaRPr lang="en-US" dirty="0"/>
          </a:p>
          <a:p>
            <a:r>
              <a:rPr lang="en-US" b="1" dirty="0"/>
              <a:t>Matthew 4:4</a:t>
            </a:r>
            <a:r>
              <a:rPr lang="en-US" dirty="0"/>
              <a:t> – “But he answered,  ‘It is written, "'Man shall not live by bread alone, but by every word that comes from the mouth of God.’”</a:t>
            </a:r>
          </a:p>
          <a:p>
            <a:endParaRPr lang="en-US" dirty="0"/>
          </a:p>
          <a:p>
            <a:r>
              <a:rPr lang="en-US" b="1" dirty="0"/>
              <a:t>II Timothy 3:16-17</a:t>
            </a:r>
            <a:r>
              <a:rPr lang="en-US" dirty="0"/>
              <a:t> – “16 All Scripture is breathed out by God and profitable for teaching, for reproof, for correction, and for training in righteousness, 17 that the man of God may be competent, equipped for every good work.”</a:t>
            </a:r>
          </a:p>
          <a:p>
            <a:endParaRPr lang="en-US" dirty="0"/>
          </a:p>
          <a:p>
            <a:r>
              <a:rPr lang="en-US" b="1" dirty="0"/>
              <a:t>II Timothy 2:15</a:t>
            </a:r>
            <a:r>
              <a:rPr lang="en-US" dirty="0"/>
              <a:t> – “Do your best to present yourself to God as one approved, a worker who has no need to be ashamed, rightly handling the word of truth.” ESV</a:t>
            </a:r>
          </a:p>
          <a:p>
            <a:r>
              <a:rPr lang="en-US" b="1" dirty="0"/>
              <a:t>II Timothy 2:15</a:t>
            </a:r>
            <a:r>
              <a:rPr lang="en-US" dirty="0"/>
              <a:t> – “Give diligence to present thyself approved unto God, a workman that needeth not to be ashamed, handling aright the word of truth.” ASV</a:t>
            </a:r>
          </a:p>
          <a:p>
            <a:r>
              <a:rPr lang="en-US" b="1" dirty="0"/>
              <a:t>II Timothy 2:15</a:t>
            </a:r>
            <a:r>
              <a:rPr lang="en-US" dirty="0"/>
              <a:t> – “Study to shew thyself approved unto God, a workman that needeth not to be ashamed, rightly dividing the word of truth.” KJV</a:t>
            </a:r>
          </a:p>
        </p:txBody>
      </p:sp>
      <p:sp>
        <p:nvSpPr>
          <p:cNvPr id="4" name="Header Placeholder 3"/>
          <p:cNvSpPr>
            <a:spLocks noGrp="1"/>
          </p:cNvSpPr>
          <p:nvPr>
            <p:ph type="hdr" sz="quarter"/>
          </p:nvPr>
        </p:nvSpPr>
        <p:spPr/>
        <p:txBody>
          <a:bodyPr/>
          <a:lstStyle/>
          <a:p>
            <a:r>
              <a:rPr lang="en-US"/>
              <a:t>Class – A Study Of The Psalms (64)</a:t>
            </a:r>
          </a:p>
        </p:txBody>
      </p:sp>
      <p:sp>
        <p:nvSpPr>
          <p:cNvPr id="5" name="Date Placeholder 4"/>
          <p:cNvSpPr>
            <a:spLocks noGrp="1"/>
          </p:cNvSpPr>
          <p:nvPr>
            <p:ph type="dt" idx="1"/>
          </p:nvPr>
        </p:nvSpPr>
        <p:spPr/>
        <p:txBody>
          <a:bodyPr/>
          <a:lstStyle/>
          <a:p>
            <a:r>
              <a:rPr lang="en-US"/>
              <a:t>3/5/2023 am class</a:t>
            </a:r>
          </a:p>
        </p:txBody>
      </p:sp>
      <p:sp>
        <p:nvSpPr>
          <p:cNvPr id="6" name="Footer Placeholder 5"/>
          <p:cNvSpPr>
            <a:spLocks noGrp="1"/>
          </p:cNvSpPr>
          <p:nvPr>
            <p:ph type="ftr" sz="quarter" idx="4"/>
          </p:nvPr>
        </p:nvSpPr>
        <p:spPr/>
        <p:txBody>
          <a:bodyPr/>
          <a:lstStyle/>
          <a:p>
            <a:r>
              <a:rPr lang="en-US"/>
              <a:t>Micky Galloway</a:t>
            </a:r>
          </a:p>
        </p:txBody>
      </p:sp>
      <p:sp>
        <p:nvSpPr>
          <p:cNvPr id="7" name="Slide Number Placeholder 6"/>
          <p:cNvSpPr>
            <a:spLocks noGrp="1"/>
          </p:cNvSpPr>
          <p:nvPr>
            <p:ph type="sldNum" sz="quarter" idx="5"/>
          </p:nvPr>
        </p:nvSpPr>
        <p:spPr/>
        <p:txBody>
          <a:bodyPr/>
          <a:lstStyle/>
          <a:p>
            <a:fld id="{1A0A8D81-A859-497D-811E-DE7A734D92A6}" type="slidenum">
              <a:rPr lang="en-US" smtClean="0"/>
              <a:t>4</a:t>
            </a:fld>
            <a:endParaRPr lang="en-US"/>
          </a:p>
        </p:txBody>
      </p:sp>
    </p:spTree>
    <p:extLst>
      <p:ext uri="{BB962C8B-B14F-4D97-AF65-F5344CB8AC3E}">
        <p14:creationId xmlns:p14="http://schemas.microsoft.com/office/powerpoint/2010/main" val="2649687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28:18</a:t>
            </a:r>
            <a:r>
              <a:rPr lang="en-US" dirty="0"/>
              <a:t> – “And Jesus came and said to them, ‘All authority in heaven and on earth has been given to me.’”</a:t>
            </a:r>
          </a:p>
          <a:p>
            <a:endParaRPr lang="en-US" dirty="0"/>
          </a:p>
          <a:p>
            <a:r>
              <a:rPr lang="en-US" b="1" dirty="0"/>
              <a:t>Colossians 3:17</a:t>
            </a:r>
            <a:r>
              <a:rPr lang="en-US" dirty="0"/>
              <a:t> – “And whatever you do, in word or deed, do everything in the name of the Lord Jesus, giving thanks to God the Father through him.”</a:t>
            </a:r>
          </a:p>
          <a:p>
            <a:endParaRPr lang="en-US" dirty="0"/>
          </a:p>
          <a:p>
            <a:r>
              <a:rPr lang="en-US" b="1" dirty="0"/>
              <a:t>Psalms 110:4</a:t>
            </a:r>
            <a:r>
              <a:rPr lang="en-US" dirty="0"/>
              <a:t> – “The Lord has sworn and will not change his mind, ‘You are a priest forever after the order of Melchizedek.’“</a:t>
            </a:r>
          </a:p>
          <a:p>
            <a:endParaRPr lang="en-US" dirty="0"/>
          </a:p>
          <a:p>
            <a:r>
              <a:rPr lang="en-US" b="1" dirty="0"/>
              <a:t>John 3:19-21</a:t>
            </a:r>
            <a:r>
              <a:rPr lang="en-US" dirty="0"/>
              <a:t> – “19 And this is the judgment: the light has come into the world, and people loved the darkness rather than the light because their deeds were evil. 20 For everyone who does wicked things hates the light and does not come to the light, lest his deeds should be exposed. 21 But whoever does what is true comes to the light, so that it may be clearly seen that his deeds have been carried out in God."</a:t>
            </a:r>
          </a:p>
        </p:txBody>
      </p:sp>
      <p:sp>
        <p:nvSpPr>
          <p:cNvPr id="4" name="Header Placeholder 3"/>
          <p:cNvSpPr>
            <a:spLocks noGrp="1"/>
          </p:cNvSpPr>
          <p:nvPr>
            <p:ph type="hdr" sz="quarter"/>
          </p:nvPr>
        </p:nvSpPr>
        <p:spPr/>
        <p:txBody>
          <a:bodyPr/>
          <a:lstStyle/>
          <a:p>
            <a:r>
              <a:rPr lang="en-US"/>
              <a:t>Class – A Study Of The Psalms (64)</a:t>
            </a:r>
          </a:p>
        </p:txBody>
      </p:sp>
      <p:sp>
        <p:nvSpPr>
          <p:cNvPr id="5" name="Date Placeholder 4"/>
          <p:cNvSpPr>
            <a:spLocks noGrp="1"/>
          </p:cNvSpPr>
          <p:nvPr>
            <p:ph type="dt" idx="1"/>
          </p:nvPr>
        </p:nvSpPr>
        <p:spPr/>
        <p:txBody>
          <a:bodyPr/>
          <a:lstStyle/>
          <a:p>
            <a:r>
              <a:rPr lang="en-US"/>
              <a:t>3/5/2023 am class</a:t>
            </a:r>
          </a:p>
        </p:txBody>
      </p:sp>
      <p:sp>
        <p:nvSpPr>
          <p:cNvPr id="6" name="Footer Placeholder 5"/>
          <p:cNvSpPr>
            <a:spLocks noGrp="1"/>
          </p:cNvSpPr>
          <p:nvPr>
            <p:ph type="ftr" sz="quarter" idx="4"/>
          </p:nvPr>
        </p:nvSpPr>
        <p:spPr/>
        <p:txBody>
          <a:bodyPr/>
          <a:lstStyle/>
          <a:p>
            <a:r>
              <a:rPr lang="en-US"/>
              <a:t>Micky Galloway</a:t>
            </a:r>
          </a:p>
        </p:txBody>
      </p:sp>
      <p:sp>
        <p:nvSpPr>
          <p:cNvPr id="7" name="Slide Number Placeholder 6"/>
          <p:cNvSpPr>
            <a:spLocks noGrp="1"/>
          </p:cNvSpPr>
          <p:nvPr>
            <p:ph type="sldNum" sz="quarter" idx="5"/>
          </p:nvPr>
        </p:nvSpPr>
        <p:spPr/>
        <p:txBody>
          <a:bodyPr/>
          <a:lstStyle/>
          <a:p>
            <a:fld id="{1A0A8D81-A859-497D-811E-DE7A734D92A6}" type="slidenum">
              <a:rPr lang="en-US" smtClean="0"/>
              <a:t>5</a:t>
            </a:fld>
            <a:endParaRPr lang="en-US"/>
          </a:p>
        </p:txBody>
      </p:sp>
    </p:spTree>
    <p:extLst>
      <p:ext uri="{BB962C8B-B14F-4D97-AF65-F5344CB8AC3E}">
        <p14:creationId xmlns:p14="http://schemas.microsoft.com/office/powerpoint/2010/main" val="3670812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119:105</a:t>
            </a:r>
            <a:r>
              <a:rPr lang="en-US" dirty="0"/>
              <a:t> – “Your word is a lamp to my feet and a light to my path.”</a:t>
            </a:r>
          </a:p>
          <a:p>
            <a:endParaRPr lang="en-US" dirty="0"/>
          </a:p>
          <a:p>
            <a:r>
              <a:rPr lang="en-US" b="1" dirty="0"/>
              <a:t>Exodus 3:4-6</a:t>
            </a:r>
            <a:r>
              <a:rPr lang="en-US" dirty="0"/>
              <a:t> – “4 When the Lord saw that he turned aside to see, God called to him out of the bush, ‘Moses, Moses!’ And he said, ‘Here I am.’ 5 Then he said, ‘Do not come near; take your sandals off your feet, for the place on which you are standing is holy ground.’ 6 And he said, ‘I am the God of your father, the God of Abraham, the God of Isaac, and the God of Jacob.’ And Moses hid his face, for he was afraid to look at God.”</a:t>
            </a:r>
          </a:p>
          <a:p>
            <a:endParaRPr lang="en-US" dirty="0"/>
          </a:p>
          <a:p>
            <a:r>
              <a:rPr lang="en-US" b="1" dirty="0"/>
              <a:t>Psalms 119:38</a:t>
            </a:r>
            <a:r>
              <a:rPr lang="en-US" dirty="0"/>
              <a:t> – “Confirm to your servant your promise,  that you may be feared.”</a:t>
            </a:r>
          </a:p>
          <a:p>
            <a:endParaRPr lang="en-US" dirty="0"/>
          </a:p>
          <a:p>
            <a:r>
              <a:rPr lang="en-US" b="1" dirty="0"/>
              <a:t>John 12:48-50</a:t>
            </a:r>
            <a:r>
              <a:rPr lang="en-US" dirty="0"/>
              <a:t> – “48 The one who rejects me and does not receive my words has a judge; the word that I have spoken will judge him on the last day. 49 For I have not spoken on my own authority, but the Father who sent me has himself given me a commandment – what to say and what to speak. 50 And I know that his commandment is eternal life. What I say, therefore, I say as the Father has told me."</a:t>
            </a:r>
          </a:p>
        </p:txBody>
      </p:sp>
      <p:sp>
        <p:nvSpPr>
          <p:cNvPr id="4" name="Header Placeholder 3"/>
          <p:cNvSpPr>
            <a:spLocks noGrp="1"/>
          </p:cNvSpPr>
          <p:nvPr>
            <p:ph type="hdr" sz="quarter"/>
          </p:nvPr>
        </p:nvSpPr>
        <p:spPr/>
        <p:txBody>
          <a:bodyPr/>
          <a:lstStyle/>
          <a:p>
            <a:r>
              <a:rPr lang="en-US"/>
              <a:t>Class – A Study Of The Psalms (64)</a:t>
            </a:r>
          </a:p>
        </p:txBody>
      </p:sp>
      <p:sp>
        <p:nvSpPr>
          <p:cNvPr id="5" name="Date Placeholder 4"/>
          <p:cNvSpPr>
            <a:spLocks noGrp="1"/>
          </p:cNvSpPr>
          <p:nvPr>
            <p:ph type="dt" idx="1"/>
          </p:nvPr>
        </p:nvSpPr>
        <p:spPr/>
        <p:txBody>
          <a:bodyPr/>
          <a:lstStyle/>
          <a:p>
            <a:r>
              <a:rPr lang="en-US"/>
              <a:t>3/5/2023 am class</a:t>
            </a:r>
          </a:p>
        </p:txBody>
      </p:sp>
      <p:sp>
        <p:nvSpPr>
          <p:cNvPr id="6" name="Footer Placeholder 5"/>
          <p:cNvSpPr>
            <a:spLocks noGrp="1"/>
          </p:cNvSpPr>
          <p:nvPr>
            <p:ph type="ftr" sz="quarter" idx="4"/>
          </p:nvPr>
        </p:nvSpPr>
        <p:spPr/>
        <p:txBody>
          <a:bodyPr/>
          <a:lstStyle/>
          <a:p>
            <a:r>
              <a:rPr lang="en-US"/>
              <a:t>Micky Galloway</a:t>
            </a:r>
          </a:p>
        </p:txBody>
      </p:sp>
      <p:sp>
        <p:nvSpPr>
          <p:cNvPr id="7" name="Slide Number Placeholder 6"/>
          <p:cNvSpPr>
            <a:spLocks noGrp="1"/>
          </p:cNvSpPr>
          <p:nvPr>
            <p:ph type="sldNum" sz="quarter" idx="5"/>
          </p:nvPr>
        </p:nvSpPr>
        <p:spPr/>
        <p:txBody>
          <a:bodyPr/>
          <a:lstStyle/>
          <a:p>
            <a:fld id="{1A0A8D81-A859-497D-811E-DE7A734D92A6}" type="slidenum">
              <a:rPr lang="en-US" smtClean="0"/>
              <a:t>6</a:t>
            </a:fld>
            <a:endParaRPr lang="en-US"/>
          </a:p>
        </p:txBody>
      </p:sp>
    </p:spTree>
    <p:extLst>
      <p:ext uri="{BB962C8B-B14F-4D97-AF65-F5344CB8AC3E}">
        <p14:creationId xmlns:p14="http://schemas.microsoft.com/office/powerpoint/2010/main" val="38607849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userDrawn="1"/>
        </p:nvPicPr>
        <p:blipFill>
          <a:blip r:embed="rId3"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userDrawn="1"/>
        </p:nvPicPr>
        <p:blipFill>
          <a:blip r:embed="rId4" cstate="screen"/>
          <a:srcRect/>
          <a:stretch>
            <a:fillRect/>
          </a:stretch>
        </p:blipFill>
        <p:spPr bwMode="auto">
          <a:xfrm>
            <a:off x="-238125" y="5623686"/>
            <a:ext cx="8696325" cy="19050"/>
          </a:xfrm>
          <a:prstGeom prst="rect">
            <a:avLst/>
          </a:prstGeom>
          <a:noFill/>
        </p:spPr>
      </p:pic>
    </p:spTree>
    <p:extLst>
      <p:ext uri="{BB962C8B-B14F-4D97-AF65-F5344CB8AC3E}">
        <p14:creationId xmlns:p14="http://schemas.microsoft.com/office/powerpoint/2010/main" val="64307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3308376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932259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2718663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57949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03062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08841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31981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162958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6291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68653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screen"/>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5884734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447800"/>
            <a:ext cx="7910513" cy="830997"/>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From Nature</a:t>
            </a:r>
          </a:p>
        </p:txBody>
      </p:sp>
      <p:sp>
        <p:nvSpPr>
          <p:cNvPr id="3" name="Subtitle 2"/>
          <p:cNvSpPr>
            <a:spLocks noGrp="1"/>
          </p:cNvSpPr>
          <p:nvPr>
            <p:ph type="subTitle" idx="1"/>
          </p:nvPr>
        </p:nvSpPr>
        <p:spPr>
          <a:xfrm>
            <a:off x="731043" y="3453829"/>
            <a:ext cx="7681913" cy="553998"/>
          </a:xfrm>
        </p:spPr>
        <p:txBody>
          <a:bodyPr>
            <a:spAutoFit/>
          </a:bodyPr>
          <a:lstStyle/>
          <a:p>
            <a:pPr algn="ctr"/>
            <a:r>
              <a:rPr lang="en-US" sz="4000" dirty="0">
                <a:latin typeface="Segoe UI Semibold" pitchFamily="34" charset="0"/>
                <a:cs typeface="Segoe UI Semibold" pitchFamily="34" charset="0"/>
              </a:rPr>
              <a:t>Psalms 19</a:t>
            </a:r>
          </a:p>
        </p:txBody>
      </p:sp>
      <p:sp>
        <p:nvSpPr>
          <p:cNvPr id="6" name="TextBox 5">
            <a:extLst>
              <a:ext uri="{FF2B5EF4-FFF2-40B4-BE49-F238E27FC236}">
                <a16:creationId xmlns:a16="http://schemas.microsoft.com/office/drawing/2014/main" id="{9240CDEF-BF0A-F32D-226D-364D3D16D313}"/>
              </a:ext>
            </a:extLst>
          </p:cNvPr>
          <p:cNvSpPr txBox="1"/>
          <p:nvPr/>
        </p:nvSpPr>
        <p:spPr>
          <a:xfrm>
            <a:off x="3483546" y="5162556"/>
            <a:ext cx="2204450"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March 5,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solidFill>
                <a:srgbClr val="000000"/>
              </a:solidFill>
              <a:effectLst/>
              <a:uLnTx/>
              <a:uFillTx/>
              <a:latin typeface="Times New Roman"/>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3050-8AF5-F81B-C6BE-C9D86E834EFA}"/>
              </a:ext>
            </a:extLst>
          </p:cNvPr>
          <p:cNvSpPr>
            <a:spLocks noGrp="1"/>
          </p:cNvSpPr>
          <p:nvPr>
            <p:ph type="title"/>
          </p:nvPr>
        </p:nvSpPr>
        <p:spPr>
          <a:xfrm>
            <a:off x="381000" y="230188"/>
            <a:ext cx="8382000" cy="664797"/>
          </a:xfrm>
        </p:spPr>
        <p:txBody>
          <a:bodyPr>
            <a:spAutoFit/>
          </a:bodyPr>
          <a:lstStyle/>
          <a:p>
            <a:r>
              <a:rPr lang="en-US" sz="4800" dirty="0">
                <a:solidFill>
                  <a:schemeClr val="bg1"/>
                </a:solidFill>
                <a:latin typeface="Segoe UI Semibold" pitchFamily="34" charset="0"/>
                <a:cs typeface="Segoe UI Semibold" pitchFamily="34" charset="0"/>
              </a:rPr>
              <a:t>Psalms 19</a:t>
            </a:r>
            <a:endParaRPr lang="en-US" dirty="0">
              <a:solidFill>
                <a:schemeClr val="bg1"/>
              </a:solidFill>
            </a:endParaRPr>
          </a:p>
        </p:txBody>
      </p:sp>
      <p:sp>
        <p:nvSpPr>
          <p:cNvPr id="3" name="Text Placeholder 2">
            <a:extLst>
              <a:ext uri="{FF2B5EF4-FFF2-40B4-BE49-F238E27FC236}">
                <a16:creationId xmlns:a16="http://schemas.microsoft.com/office/drawing/2014/main" id="{BEC94AB0-2211-4E95-506E-ED2C16832940}"/>
              </a:ext>
            </a:extLst>
          </p:cNvPr>
          <p:cNvSpPr>
            <a:spLocks noGrp="1"/>
          </p:cNvSpPr>
          <p:nvPr>
            <p:ph type="body" sz="quarter" idx="10"/>
          </p:nvPr>
        </p:nvSpPr>
        <p:spPr>
          <a:xfrm>
            <a:off x="118310" y="1411552"/>
            <a:ext cx="8907379" cy="4924425"/>
          </a:xfrm>
        </p:spPr>
        <p:txBody>
          <a:bodyPr>
            <a:spAutoFit/>
          </a:bodyPr>
          <a:lstStyle/>
          <a:p>
            <a:pPr marL="0" indent="0">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The Revelation Of God’s Glory And Power</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Calibri" panose="020F0502020204030204" pitchFamily="34" charset="0"/>
                <a:ea typeface="Calibri" panose="020F0502020204030204" pitchFamily="34" charset="0"/>
                <a:cs typeface="Times New Roman" panose="02020603050405020304" pitchFamily="18" charset="0"/>
              </a:rPr>
              <a:t>Psalms 19:1-6</a:t>
            </a:r>
          </a:p>
          <a:p>
            <a:r>
              <a:rPr lang="en-US" sz="3200" u="sng" dirty="0">
                <a:effectLst/>
                <a:latin typeface="Calibri" panose="020F0502020204030204" pitchFamily="34" charset="0"/>
                <a:ea typeface="Calibri" panose="020F0502020204030204" pitchFamily="34" charset="0"/>
                <a:cs typeface="Times New Roman" panose="02020603050405020304" pitchFamily="18" charset="0"/>
              </a:rPr>
              <a:t>The Heavens Declare</a:t>
            </a:r>
            <a:r>
              <a:rPr lang="en-US" sz="3200" dirty="0">
                <a:effectLst/>
                <a:latin typeface="Calibri" panose="020F0502020204030204" pitchFamily="34" charset="0"/>
                <a:ea typeface="Calibri" panose="020F0502020204030204" pitchFamily="34" charset="0"/>
                <a:cs typeface="Times New Roman" panose="02020603050405020304" pitchFamily="18" charset="0"/>
              </a:rPr>
              <a:t>:</a:t>
            </a:r>
          </a:p>
          <a:p>
            <a:pPr marL="461963" indent="-461963">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 1. The glory of God (His grandeur, splendor, eminence) – Revelation 4:9-11</a:t>
            </a:r>
          </a:p>
          <a:p>
            <a:pPr marL="0" indent="0">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 2. The power of God (creative work) – Romans 1:20</a:t>
            </a:r>
          </a:p>
          <a:p>
            <a:pPr marL="0" indent="0">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 3. The righteousness of God – Psalms 50:6 (33:5).</a:t>
            </a:r>
          </a:p>
          <a:p>
            <a:pPr>
              <a:buFont typeface="Wingdings" panose="05000000000000000000" pitchFamily="2" charset="2"/>
              <a:buChar char="Ø"/>
            </a:pPr>
            <a:r>
              <a:rPr lang="en-US" sz="3200" dirty="0">
                <a:effectLst/>
                <a:latin typeface="Calibri" panose="020F0502020204030204" pitchFamily="34" charset="0"/>
                <a:ea typeface="Calibri" panose="020F0502020204030204" pitchFamily="34" charset="0"/>
                <a:cs typeface="Times New Roman" panose="02020603050405020304" pitchFamily="18" charset="0"/>
              </a:rPr>
              <a:t>The heavens never say anything in words – and yet their message has gone out … to the end of the world!</a:t>
            </a:r>
          </a:p>
        </p:txBody>
      </p:sp>
    </p:spTree>
    <p:extLst>
      <p:ext uri="{BB962C8B-B14F-4D97-AF65-F5344CB8AC3E}">
        <p14:creationId xmlns:p14="http://schemas.microsoft.com/office/powerpoint/2010/main" val="2628475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3050-8AF5-F81B-C6BE-C9D86E834EFA}"/>
              </a:ext>
            </a:extLst>
          </p:cNvPr>
          <p:cNvSpPr>
            <a:spLocks noGrp="1"/>
          </p:cNvSpPr>
          <p:nvPr>
            <p:ph type="title"/>
          </p:nvPr>
        </p:nvSpPr>
        <p:spPr>
          <a:xfrm>
            <a:off x="381000" y="230188"/>
            <a:ext cx="8382000" cy="664797"/>
          </a:xfrm>
        </p:spPr>
        <p:txBody>
          <a:bodyPr>
            <a:spAutoFit/>
          </a:bodyPr>
          <a:lstStyle/>
          <a:p>
            <a:r>
              <a:rPr lang="en-US" sz="4800" dirty="0">
                <a:solidFill>
                  <a:schemeClr val="bg1"/>
                </a:solidFill>
                <a:latin typeface="Segoe UI Semibold" pitchFamily="34" charset="0"/>
                <a:cs typeface="Segoe UI Semibold" pitchFamily="34" charset="0"/>
              </a:rPr>
              <a:t>Psalms 19</a:t>
            </a:r>
            <a:endParaRPr lang="en-US" dirty="0">
              <a:solidFill>
                <a:schemeClr val="bg1"/>
              </a:solidFill>
            </a:endParaRPr>
          </a:p>
        </p:txBody>
      </p:sp>
      <p:sp>
        <p:nvSpPr>
          <p:cNvPr id="3" name="Text Placeholder 2">
            <a:extLst>
              <a:ext uri="{FF2B5EF4-FFF2-40B4-BE49-F238E27FC236}">
                <a16:creationId xmlns:a16="http://schemas.microsoft.com/office/drawing/2014/main" id="{BEC94AB0-2211-4E95-506E-ED2C16832940}"/>
              </a:ext>
            </a:extLst>
          </p:cNvPr>
          <p:cNvSpPr>
            <a:spLocks noGrp="1"/>
          </p:cNvSpPr>
          <p:nvPr>
            <p:ph type="body" sz="quarter" idx="10"/>
          </p:nvPr>
        </p:nvSpPr>
        <p:spPr>
          <a:xfrm>
            <a:off x="169830" y="1084292"/>
            <a:ext cx="8840804" cy="4708981"/>
          </a:xfrm>
        </p:spPr>
        <p:txBody>
          <a:bodyPr>
            <a:spAutoFit/>
          </a:bodyPr>
          <a:lstStyle/>
          <a:p>
            <a:pPr marL="0" indent="0">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The Revelation Of God’s Glory And Power</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Calibri" panose="020F0502020204030204" pitchFamily="34" charset="0"/>
                <a:ea typeface="Calibri" panose="020F0502020204030204" pitchFamily="34" charset="0"/>
                <a:cs typeface="Times New Roman" panose="02020603050405020304" pitchFamily="18" charset="0"/>
              </a:rPr>
              <a:t>Psalms 19:1-6</a:t>
            </a:r>
          </a:p>
          <a:p>
            <a:pPr marL="460375" marR="0" lvl="0" indent="-460375" algn="l" defTabSz="914363" rtl="0" eaLnBrk="1" fontAlgn="auto" latinLnBrk="0" hangingPunct="1">
              <a:lnSpc>
                <a:spcPct val="90000"/>
              </a:lnSpc>
              <a:spcBef>
                <a:spcPct val="20000"/>
              </a:spcBef>
              <a:spcAft>
                <a:spcPts val="0"/>
              </a:spcAft>
              <a:buClrTx/>
              <a:buSzTx/>
              <a:buFontTx/>
              <a:buBlip>
                <a:blip r:embed="rId3"/>
              </a:buBlip>
              <a:tabLst/>
              <a:defRPr/>
            </a:pPr>
            <a:r>
              <a:rPr kumimoji="0" lang="en-US" sz="3200" b="0" i="0" u="sng"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rPr>
              <a:t>The Heavens Declare</a:t>
            </a:r>
            <a:r>
              <a:rPr kumimoji="0" lang="en-US" sz="3200" b="0"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This Has Been Described As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General Revelation</a:t>
            </a:r>
            <a:r>
              <a:rPr lang="en-US" sz="2600" dirty="0">
                <a:effectLst/>
                <a:latin typeface="Calibri" panose="020F0502020204030204" pitchFamily="34" charset="0"/>
                <a:ea typeface="Calibri" panose="020F0502020204030204" pitchFamily="34" charset="0"/>
                <a:cs typeface="Times New Roman" panose="02020603050405020304" pitchFamily="18" charset="0"/>
              </a:rPr>
              <a:t>” From God –Acts 14:15-17.</a:t>
            </a:r>
          </a:p>
          <a:p>
            <a:pPr marL="0" indent="0">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 1. The presence of the universe demands a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Creator </a:t>
            </a:r>
            <a:r>
              <a:rPr lang="en-US" sz="2600" dirty="0">
                <a:effectLst/>
                <a:latin typeface="Calibri" panose="020F0502020204030204" pitchFamily="34" charset="0"/>
                <a:ea typeface="Calibri" panose="020F0502020204030204" pitchFamily="34" charset="0"/>
                <a:cs typeface="Times New Roman" panose="02020603050405020304" pitchFamily="18" charset="0"/>
              </a:rPr>
              <a:t>– Acts 17:24.</a:t>
            </a:r>
          </a:p>
          <a:p>
            <a:pPr marL="0" indent="0">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 2. The presence of order demands a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Designer</a:t>
            </a:r>
            <a:r>
              <a:rPr lang="en-US" sz="2600" dirty="0">
                <a:effectLst/>
                <a:latin typeface="Calibri" panose="020F0502020204030204" pitchFamily="34" charset="0"/>
                <a:ea typeface="Calibri" panose="020F0502020204030204" pitchFamily="34" charset="0"/>
                <a:cs typeface="Times New Roman" panose="02020603050405020304" pitchFamily="18" charset="0"/>
              </a:rPr>
              <a:t> – Psalms 19:4-6.</a:t>
            </a:r>
          </a:p>
          <a:p>
            <a:pPr marL="395288" indent="-395288">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 3. Heavens and earth speak forth a decree of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God’s presence, power and glory</a:t>
            </a:r>
            <a:r>
              <a:rPr lang="en-US" sz="2600" dirty="0">
                <a:effectLst/>
                <a:latin typeface="Calibri" panose="020F0502020204030204" pitchFamily="34" charset="0"/>
                <a:ea typeface="Calibri" panose="020F0502020204030204" pitchFamily="34" charset="0"/>
                <a:cs typeface="Times New Roman" panose="02020603050405020304" pitchFamily="18" charset="0"/>
              </a:rPr>
              <a:t> – Psalms 19:2-4 (verse 4; cf. Romans 10:18).</a:t>
            </a:r>
          </a:p>
          <a:p>
            <a:pPr marL="395288" indent="-395288">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 4. It is inexcusable and foolish to dismiss their voice! –</a:t>
            </a:r>
            <a:br>
              <a:rPr lang="en-US" sz="2600" dirty="0">
                <a:effectLst/>
                <a:latin typeface="Calibri" panose="020F0502020204030204" pitchFamily="34" charset="0"/>
                <a:ea typeface="Calibri" panose="020F0502020204030204" pitchFamily="34" charset="0"/>
                <a:cs typeface="Times New Roman" panose="02020603050405020304" pitchFamily="18" charset="0"/>
              </a:rPr>
            </a:br>
            <a:r>
              <a:rPr lang="en-US" sz="2600" dirty="0">
                <a:effectLst/>
                <a:latin typeface="Calibri" panose="020F0502020204030204" pitchFamily="34" charset="0"/>
                <a:ea typeface="Calibri" panose="020F0502020204030204" pitchFamily="34" charset="0"/>
                <a:cs typeface="Times New Roman" panose="02020603050405020304" pitchFamily="18" charset="0"/>
              </a:rPr>
              <a:t>Romans 1:20-23.</a:t>
            </a:r>
            <a:endParaRPr lang="en-US" dirty="0"/>
          </a:p>
        </p:txBody>
      </p:sp>
    </p:spTree>
    <p:extLst>
      <p:ext uri="{BB962C8B-B14F-4D97-AF65-F5344CB8AC3E}">
        <p14:creationId xmlns:p14="http://schemas.microsoft.com/office/powerpoint/2010/main" val="3357941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2810B-81CD-2B04-6D95-DDFEEAFFF059}"/>
              </a:ext>
            </a:extLst>
          </p:cNvPr>
          <p:cNvSpPr>
            <a:spLocks noGrp="1"/>
          </p:cNvSpPr>
          <p:nvPr>
            <p:ph type="title"/>
          </p:nvPr>
        </p:nvSpPr>
        <p:spPr/>
        <p:txBody>
          <a:bodyPr>
            <a:spAutoFit/>
          </a:bodyPr>
          <a:lstStyle/>
          <a:p>
            <a:r>
              <a:rPr lang="en-US" sz="4800" dirty="0">
                <a:solidFill>
                  <a:schemeClr val="bg1"/>
                </a:solidFill>
                <a:latin typeface="Segoe UI Semibold" pitchFamily="34" charset="0"/>
                <a:cs typeface="Segoe UI Semibold" pitchFamily="34" charset="0"/>
              </a:rPr>
              <a:t>Psalms 19</a:t>
            </a:r>
            <a:endParaRPr lang="en-US" dirty="0">
              <a:solidFill>
                <a:schemeClr val="bg1"/>
              </a:solidFill>
            </a:endParaRPr>
          </a:p>
        </p:txBody>
      </p:sp>
      <p:sp>
        <p:nvSpPr>
          <p:cNvPr id="3" name="Text Placeholder 2">
            <a:extLst>
              <a:ext uri="{FF2B5EF4-FFF2-40B4-BE49-F238E27FC236}">
                <a16:creationId xmlns:a16="http://schemas.microsoft.com/office/drawing/2014/main" id="{86B1FDEC-9AC5-DDD0-8068-4FC3F599AE1D}"/>
              </a:ext>
            </a:extLst>
          </p:cNvPr>
          <p:cNvSpPr>
            <a:spLocks noGrp="1"/>
          </p:cNvSpPr>
          <p:nvPr>
            <p:ph type="body" sz="quarter" idx="10"/>
          </p:nvPr>
        </p:nvSpPr>
        <p:spPr>
          <a:xfrm>
            <a:off x="190500" y="1411552"/>
            <a:ext cx="8763000" cy="4665893"/>
          </a:xfrm>
        </p:spPr>
        <p:txBody>
          <a:bodyPr>
            <a:spAutoFit/>
          </a:bodyPr>
          <a:lstStyle/>
          <a:p>
            <a:pPr marL="0" indent="0">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The Revelation Of God’s Mind</a:t>
            </a:r>
            <a:r>
              <a:rPr lang="en-US" sz="3200" dirty="0">
                <a:effectLst/>
                <a:latin typeface="Calibri" panose="020F0502020204030204" pitchFamily="34" charset="0"/>
                <a:ea typeface="Calibri" panose="020F0502020204030204" pitchFamily="34" charset="0"/>
                <a:cs typeface="Times New Roman" panose="02020603050405020304" pitchFamily="18" charset="0"/>
              </a:rPr>
              <a:t> – Psalms 19:7-9.</a:t>
            </a:r>
          </a:p>
          <a:p>
            <a:pPr marL="460375" marR="0" lvl="0" indent="-460375" algn="l" defTabSz="914363" rtl="0" eaLnBrk="1" fontAlgn="auto" latinLnBrk="0" hangingPunct="1">
              <a:lnSpc>
                <a:spcPct val="90000"/>
              </a:lnSpc>
              <a:spcBef>
                <a:spcPct val="20000"/>
              </a:spcBef>
              <a:spcAft>
                <a:spcPts val="0"/>
              </a:spcAft>
              <a:buClrTx/>
              <a:buSzTx/>
              <a:buFontTx/>
              <a:buBlip>
                <a:blip r:embed="rId3"/>
              </a:buBlip>
              <a:tabLst/>
              <a:defRPr/>
            </a:pPr>
            <a:r>
              <a:rPr lang="en-US" sz="2800" dirty="0">
                <a:effectLst/>
                <a:latin typeface="Calibri" panose="020F0502020204030204" pitchFamily="34" charset="0"/>
                <a:ea typeface="Calibri" panose="020F0502020204030204" pitchFamily="34" charset="0"/>
                <a:cs typeface="Times New Roman" panose="02020603050405020304" pitchFamily="18" charset="0"/>
              </a:rPr>
              <a:t>Only through the “</a:t>
            </a:r>
            <a:r>
              <a:rPr lang="en-US" sz="2800" b="1" dirty="0">
                <a:effectLst/>
                <a:latin typeface="Calibri" panose="020F0502020204030204" pitchFamily="34" charset="0"/>
                <a:ea typeface="Calibri" panose="020F0502020204030204" pitchFamily="34" charset="0"/>
                <a:cs typeface="Times New Roman" panose="02020603050405020304" pitchFamily="18" charset="0"/>
              </a:rPr>
              <a:t>Special Revelation</a:t>
            </a:r>
            <a:r>
              <a:rPr lang="en-US" sz="2800" dirty="0">
                <a:effectLst/>
                <a:latin typeface="Calibri" panose="020F0502020204030204" pitchFamily="34" charset="0"/>
                <a:ea typeface="Calibri" panose="020F0502020204030204" pitchFamily="34" charset="0"/>
                <a:cs typeface="Times New Roman" panose="02020603050405020304" pitchFamily="18" charset="0"/>
              </a:rPr>
              <a:t>” of God’s mind to us can we know what God expects of us –</a:t>
            </a:r>
            <a:br>
              <a:rPr lang="en-US" sz="2800" dirty="0">
                <a:effectLst/>
                <a:latin typeface="Calibri" panose="020F0502020204030204" pitchFamily="34" charset="0"/>
                <a:ea typeface="Calibri" panose="020F0502020204030204" pitchFamily="34" charset="0"/>
                <a:cs typeface="Times New Roman" panose="02020603050405020304" pitchFamily="18" charset="0"/>
              </a:rPr>
            </a:br>
            <a:r>
              <a:rPr lang="en-US" sz="2800" dirty="0">
                <a:effectLst/>
                <a:latin typeface="Calibri" panose="020F0502020204030204" pitchFamily="34" charset="0"/>
                <a:ea typeface="Calibri" panose="020F0502020204030204" pitchFamily="34" charset="0"/>
                <a:cs typeface="Times New Roman" panose="02020603050405020304" pitchFamily="18" charset="0"/>
              </a:rPr>
              <a:t>cf. 1 Corinthians 2:11 (Genesis 2:15-17).</a:t>
            </a:r>
          </a:p>
          <a:p>
            <a:pPr marL="395288" marR="0" lvl="0" indent="-395288" algn="l" defTabSz="914363" rtl="0" eaLnBrk="1" fontAlgn="auto" latinLnBrk="0" hangingPunct="1">
              <a:lnSpc>
                <a:spcPct val="90000"/>
              </a:lnSpc>
              <a:spcBef>
                <a:spcPct val="20000"/>
              </a:spcBef>
              <a:spcAft>
                <a:spcPts val="0"/>
              </a:spcAft>
              <a:buClrTx/>
              <a:buSzTx/>
              <a:buNone/>
              <a:tabLst/>
              <a:defRPr/>
            </a:pPr>
            <a:r>
              <a:rPr lang="en-US" sz="2800" dirty="0">
                <a:effectLst/>
                <a:latin typeface="Calibri" panose="020F0502020204030204" pitchFamily="34" charset="0"/>
                <a:ea typeface="Calibri" panose="020F0502020204030204" pitchFamily="34" charset="0"/>
                <a:cs typeface="Times New Roman" panose="02020603050405020304" pitchFamily="18" charset="0"/>
              </a:rPr>
              <a:t> 1. Matthew 4:4 – We have (spiritual) life through the word of God!</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95288" marR="0" lvl="0" indent="-395288" algn="l" defTabSz="914363" rtl="0" eaLnBrk="1" fontAlgn="auto" latinLnBrk="0" hangingPunct="1">
              <a:lnSpc>
                <a:spcPct val="90000"/>
              </a:lnSpc>
              <a:spcBef>
                <a:spcPct val="20000"/>
              </a:spcBef>
              <a:spcAft>
                <a:spcPts val="0"/>
              </a:spcAft>
              <a:buClrTx/>
              <a:buSzTx/>
              <a:buNone/>
              <a:tabLst/>
              <a:defRPr/>
            </a:pPr>
            <a:r>
              <a:rPr lang="en-US" sz="2800" dirty="0">
                <a:effectLst/>
                <a:latin typeface="Calibri" panose="020F0502020204030204" pitchFamily="34" charset="0"/>
                <a:ea typeface="Calibri" panose="020F0502020204030204" pitchFamily="34" charset="0"/>
                <a:cs typeface="Times New Roman" panose="02020603050405020304" pitchFamily="18" charset="0"/>
              </a:rPr>
              <a:t>2. 2 Timothy 3:16-17 - Inspired scriptures accomplish this revelation of God’s mind, will, purposes, and expectations of man toward Him.</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95288" marR="0" lvl="0" indent="-395288" algn="l" defTabSz="914363" rtl="0" eaLnBrk="1" fontAlgn="auto" latinLnBrk="0" hangingPunct="1">
              <a:lnSpc>
                <a:spcPct val="90000"/>
              </a:lnSpc>
              <a:spcBef>
                <a:spcPct val="20000"/>
              </a:spcBef>
              <a:spcAft>
                <a:spcPts val="0"/>
              </a:spcAft>
              <a:buClrTx/>
              <a:buSzTx/>
              <a:buNone/>
              <a:tabLst/>
              <a:defRPr/>
            </a:pPr>
            <a:r>
              <a:rPr lang="en-US" sz="2800" dirty="0">
                <a:effectLst/>
                <a:latin typeface="Calibri" panose="020F0502020204030204" pitchFamily="34" charset="0"/>
                <a:ea typeface="Calibri" panose="020F0502020204030204" pitchFamily="34" charset="0"/>
                <a:cs typeface="Times New Roman" panose="02020603050405020304" pitchFamily="18" charset="0"/>
              </a:rPr>
              <a:t>3. 2 Timothy 2:15 – Therefore, we study His word to be approved before Him!</a:t>
            </a:r>
            <a:endParaRPr kumimoji="0" lang="en-US" sz="2800" b="0"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8886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2810B-81CD-2B04-6D95-DDFEEAFFF059}"/>
              </a:ext>
            </a:extLst>
          </p:cNvPr>
          <p:cNvSpPr>
            <a:spLocks noGrp="1"/>
          </p:cNvSpPr>
          <p:nvPr>
            <p:ph type="title"/>
          </p:nvPr>
        </p:nvSpPr>
        <p:spPr/>
        <p:txBody>
          <a:bodyPr>
            <a:spAutoFit/>
          </a:bodyPr>
          <a:lstStyle/>
          <a:p>
            <a:r>
              <a:rPr lang="en-US" sz="4800" dirty="0">
                <a:solidFill>
                  <a:schemeClr val="bg1"/>
                </a:solidFill>
                <a:latin typeface="Segoe UI Semibold" pitchFamily="34" charset="0"/>
                <a:cs typeface="Segoe UI Semibold" pitchFamily="34" charset="0"/>
              </a:rPr>
              <a:t>Psalms 19</a:t>
            </a:r>
            <a:endParaRPr lang="en-US" dirty="0">
              <a:solidFill>
                <a:schemeClr val="bg1"/>
              </a:solidFill>
            </a:endParaRPr>
          </a:p>
        </p:txBody>
      </p:sp>
      <p:sp>
        <p:nvSpPr>
          <p:cNvPr id="3" name="Text Placeholder 2">
            <a:extLst>
              <a:ext uri="{FF2B5EF4-FFF2-40B4-BE49-F238E27FC236}">
                <a16:creationId xmlns:a16="http://schemas.microsoft.com/office/drawing/2014/main" id="{86B1FDEC-9AC5-DDD0-8068-4FC3F599AE1D}"/>
              </a:ext>
            </a:extLst>
          </p:cNvPr>
          <p:cNvSpPr>
            <a:spLocks noGrp="1"/>
          </p:cNvSpPr>
          <p:nvPr>
            <p:ph type="body" sz="quarter" idx="10"/>
          </p:nvPr>
        </p:nvSpPr>
        <p:spPr>
          <a:xfrm>
            <a:off x="190500" y="828996"/>
            <a:ext cx="8763000" cy="6001643"/>
          </a:xfrm>
        </p:spPr>
        <p:txBody>
          <a:bodyPr>
            <a:spAutoFit/>
          </a:bodyPr>
          <a:lstStyle/>
          <a:p>
            <a:pPr marL="0" indent="0">
              <a:lnSpc>
                <a:spcPct val="100000"/>
              </a:lnSpc>
              <a:spcBef>
                <a:spcPts val="0"/>
              </a:spcBef>
              <a:buNone/>
            </a:pPr>
            <a:r>
              <a:rPr lang="en-US" sz="3000" b="1" dirty="0">
                <a:effectLst/>
                <a:latin typeface="Calibri" panose="020F0502020204030204" pitchFamily="34" charset="0"/>
                <a:ea typeface="Calibri" panose="020F0502020204030204" pitchFamily="34" charset="0"/>
                <a:cs typeface="Times New Roman" panose="02020603050405020304" pitchFamily="18" charset="0"/>
              </a:rPr>
              <a:t>The Revelation Of God’s Mind</a:t>
            </a:r>
            <a:r>
              <a:rPr lang="en-US" sz="3000" dirty="0">
                <a:effectLst/>
                <a:latin typeface="Calibri" panose="020F0502020204030204" pitchFamily="34" charset="0"/>
                <a:ea typeface="Calibri" panose="020F0502020204030204" pitchFamily="34" charset="0"/>
                <a:cs typeface="Times New Roman" panose="02020603050405020304" pitchFamily="18" charset="0"/>
              </a:rPr>
              <a:t> – Psalms 19:7-9.</a:t>
            </a:r>
          </a:p>
          <a:p>
            <a:pPr marL="0" marR="0" lvl="0" indent="0" algn="l" defTabSz="914363" rtl="0" eaLnBrk="1" fontAlgn="auto" latinLnBrk="0" hangingPunct="1">
              <a:lnSpc>
                <a:spcPct val="100000"/>
              </a:lnSpc>
              <a:spcBef>
                <a:spcPts val="0"/>
              </a:spcBef>
              <a:buClrTx/>
              <a:buSzTx/>
              <a:buNone/>
              <a:tabLst/>
              <a:defRPr/>
            </a:pPr>
            <a:r>
              <a:rPr lang="en-US" sz="3000" b="1" dirty="0">
                <a:effectLst/>
                <a:latin typeface="Calibri" panose="020F0502020204030204" pitchFamily="34" charset="0"/>
                <a:ea typeface="Calibri" panose="020F0502020204030204" pitchFamily="34" charset="0"/>
                <a:cs typeface="Times New Roman" panose="02020603050405020304" pitchFamily="18" charset="0"/>
              </a:rPr>
              <a:t>Respect for God is seen in how or whether we respect His word</a:t>
            </a:r>
            <a:r>
              <a:rPr lang="en-US" sz="3000" dirty="0">
                <a:effectLst/>
                <a:latin typeface="Calibri" panose="020F0502020204030204" pitchFamily="34" charset="0"/>
                <a:ea typeface="Calibri" panose="020F0502020204030204" pitchFamily="34" charset="0"/>
                <a:cs typeface="Times New Roman" panose="02020603050405020304" pitchFamily="18" charset="0"/>
              </a:rPr>
              <a:t> – </a:t>
            </a:r>
            <a:r>
              <a:rPr lang="en-US" sz="3000" b="1" dirty="0">
                <a:effectLst/>
                <a:latin typeface="Calibri" panose="020F0502020204030204" pitchFamily="34" charset="0"/>
                <a:ea typeface="Calibri" panose="020F0502020204030204" pitchFamily="34" charset="0"/>
                <a:cs typeface="Times New Roman" panose="02020603050405020304" pitchFamily="18" charset="0"/>
              </a:rPr>
              <a:t>Psalms 19:7-9</a:t>
            </a:r>
            <a:r>
              <a:rPr lang="en-US" sz="30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0000"/>
              </a:lnSpc>
              <a:spcBef>
                <a:spcPts val="0"/>
              </a:spcBef>
              <a:buFont typeface="Wingdings" panose="05000000000000000000" pitchFamily="2" charset="2"/>
              <a:buChar char="Ø"/>
              <a:defRPr/>
            </a:pPr>
            <a:r>
              <a:rPr lang="en-US" sz="3000" u="sng" dirty="0">
                <a:effectLst/>
                <a:latin typeface="Calibri" panose="020F0502020204030204" pitchFamily="34" charset="0"/>
                <a:ea typeface="Calibri" panose="020F0502020204030204" pitchFamily="34" charset="0"/>
                <a:cs typeface="Times New Roman" panose="02020603050405020304" pitchFamily="18" charset="0"/>
              </a:rPr>
              <a:t>Law</a:t>
            </a:r>
            <a:r>
              <a:rPr lang="en-US" sz="3000" dirty="0">
                <a:effectLst/>
                <a:latin typeface="Calibri" panose="020F0502020204030204" pitchFamily="34" charset="0"/>
                <a:ea typeface="Calibri" panose="020F0502020204030204" pitchFamily="34" charset="0"/>
                <a:cs typeface="Times New Roman" panose="02020603050405020304" pitchFamily="18" charset="0"/>
              </a:rPr>
              <a:t>  – The standard (rule) we must submit to (Matthew 28:18; 17:5; Colossians 3:17).</a:t>
            </a:r>
          </a:p>
          <a:p>
            <a:pPr lvl="1">
              <a:lnSpc>
                <a:spcPct val="100000"/>
              </a:lnSpc>
              <a:spcBef>
                <a:spcPts val="0"/>
              </a:spcBef>
              <a:buFont typeface="Wingdings" panose="05000000000000000000" pitchFamily="2" charset="2"/>
              <a:buChar char="Ø"/>
              <a:defRPr/>
            </a:pPr>
            <a:r>
              <a:rPr lang="en-US" sz="3000" dirty="0">
                <a:effectLst/>
                <a:latin typeface="Calibri" panose="020F0502020204030204" pitchFamily="34" charset="0"/>
                <a:ea typeface="Calibri" panose="020F0502020204030204" pitchFamily="34" charset="0"/>
                <a:cs typeface="Times New Roman" panose="02020603050405020304" pitchFamily="18" charset="0"/>
              </a:rPr>
              <a:t>It is upright and whole (perfect), converting the soul.</a:t>
            </a:r>
          </a:p>
          <a:p>
            <a:pPr>
              <a:lnSpc>
                <a:spcPct val="100000"/>
              </a:lnSpc>
              <a:spcBef>
                <a:spcPts val="0"/>
              </a:spcBef>
              <a:buFont typeface="Wingdings" panose="05000000000000000000" pitchFamily="2" charset="2"/>
              <a:buChar char="Ø"/>
              <a:defRPr/>
            </a:pPr>
            <a:r>
              <a:rPr lang="en-US" sz="3000" u="sng" dirty="0">
                <a:effectLst/>
                <a:latin typeface="Calibri" panose="020F0502020204030204" pitchFamily="34" charset="0"/>
                <a:ea typeface="Calibri" panose="020F0502020204030204" pitchFamily="34" charset="0"/>
                <a:cs typeface="Times New Roman" panose="02020603050405020304" pitchFamily="18" charset="0"/>
              </a:rPr>
              <a:t>Testimony</a:t>
            </a:r>
            <a:r>
              <a:rPr lang="en-US" sz="3000" dirty="0">
                <a:effectLst/>
                <a:latin typeface="Calibri" panose="020F0502020204030204" pitchFamily="34" charset="0"/>
                <a:ea typeface="Calibri" panose="020F0502020204030204" pitchFamily="34" charset="0"/>
                <a:cs typeface="Times New Roman" panose="02020603050405020304" pitchFamily="18" charset="0"/>
              </a:rPr>
              <a:t>  – Pronouncements (declarations, attestations) of God are certain (cf. Psalms 110:4) and give wisdom to the simple.</a:t>
            </a:r>
          </a:p>
          <a:p>
            <a:pPr>
              <a:lnSpc>
                <a:spcPct val="100000"/>
              </a:lnSpc>
              <a:spcBef>
                <a:spcPts val="0"/>
              </a:spcBef>
              <a:buFont typeface="Wingdings" panose="05000000000000000000" pitchFamily="2" charset="2"/>
              <a:buChar char="Ø"/>
              <a:defRPr/>
            </a:pPr>
            <a:r>
              <a:rPr lang="en-US" sz="3000" u="sng" dirty="0">
                <a:effectLst/>
                <a:latin typeface="Calibri" panose="020F0502020204030204" pitchFamily="34" charset="0"/>
                <a:ea typeface="Calibri" panose="020F0502020204030204" pitchFamily="34" charset="0"/>
                <a:cs typeface="Times New Roman" panose="02020603050405020304" pitchFamily="18" charset="0"/>
              </a:rPr>
              <a:t>Statutes</a:t>
            </a:r>
            <a:r>
              <a:rPr lang="en-US" sz="3000" dirty="0">
                <a:effectLst/>
                <a:latin typeface="Calibri" panose="020F0502020204030204" pitchFamily="34" charset="0"/>
                <a:ea typeface="Calibri" panose="020F0502020204030204" pitchFamily="34" charset="0"/>
                <a:cs typeface="Times New Roman" panose="02020603050405020304" pitchFamily="18" charset="0"/>
              </a:rPr>
              <a:t>  – Precepts, appointments of God are right (fitting, proper, straight, upright) and rejoice the heart of the upright – John 3:19-21.</a:t>
            </a:r>
          </a:p>
        </p:txBody>
      </p:sp>
    </p:spTree>
    <p:extLst>
      <p:ext uri="{BB962C8B-B14F-4D97-AF65-F5344CB8AC3E}">
        <p14:creationId xmlns:p14="http://schemas.microsoft.com/office/powerpoint/2010/main" val="3761460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2810B-81CD-2B04-6D95-DDFEEAFFF059}"/>
              </a:ext>
            </a:extLst>
          </p:cNvPr>
          <p:cNvSpPr>
            <a:spLocks noGrp="1"/>
          </p:cNvSpPr>
          <p:nvPr>
            <p:ph type="title"/>
          </p:nvPr>
        </p:nvSpPr>
        <p:spPr/>
        <p:txBody>
          <a:bodyPr>
            <a:spAutoFit/>
          </a:bodyPr>
          <a:lstStyle/>
          <a:p>
            <a:r>
              <a:rPr lang="en-US" sz="4800" dirty="0">
                <a:solidFill>
                  <a:schemeClr val="bg1"/>
                </a:solidFill>
                <a:latin typeface="Segoe UI Semibold" pitchFamily="34" charset="0"/>
                <a:cs typeface="Segoe UI Semibold" pitchFamily="34" charset="0"/>
              </a:rPr>
              <a:t>Psalms 19</a:t>
            </a:r>
            <a:endParaRPr lang="en-US" dirty="0">
              <a:solidFill>
                <a:schemeClr val="bg1"/>
              </a:solidFill>
            </a:endParaRPr>
          </a:p>
        </p:txBody>
      </p:sp>
      <p:sp>
        <p:nvSpPr>
          <p:cNvPr id="3" name="Text Placeholder 2">
            <a:extLst>
              <a:ext uri="{FF2B5EF4-FFF2-40B4-BE49-F238E27FC236}">
                <a16:creationId xmlns:a16="http://schemas.microsoft.com/office/drawing/2014/main" id="{86B1FDEC-9AC5-DDD0-8068-4FC3F599AE1D}"/>
              </a:ext>
            </a:extLst>
          </p:cNvPr>
          <p:cNvSpPr>
            <a:spLocks noGrp="1"/>
          </p:cNvSpPr>
          <p:nvPr>
            <p:ph type="body" sz="quarter" idx="10"/>
          </p:nvPr>
        </p:nvSpPr>
        <p:spPr>
          <a:xfrm>
            <a:off x="190500" y="1060230"/>
            <a:ext cx="8763000" cy="5712333"/>
          </a:xfrm>
        </p:spPr>
        <p:txBody>
          <a:bodyPr>
            <a:spAutoFit/>
          </a:bodyPr>
          <a:lstStyle/>
          <a:p>
            <a:pPr marL="0" indent="0">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The Revelation Of God’s Mind</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 – </a:t>
            </a:r>
            <a:r>
              <a:rPr lang="en-US" dirty="0">
                <a:effectLst/>
                <a:latin typeface="Calibri" panose="020F0502020204030204" pitchFamily="34" charset="0"/>
                <a:ea typeface="Calibri" panose="020F0502020204030204" pitchFamily="34" charset="0"/>
                <a:cs typeface="Times New Roman" panose="02020603050405020304" pitchFamily="18" charset="0"/>
              </a:rPr>
              <a:t>Psalms 19:7-9.</a:t>
            </a:r>
          </a:p>
          <a:p>
            <a:pPr marL="0" marR="0" lvl="0" indent="0" algn="l" defTabSz="914363" rtl="0" eaLnBrk="1" fontAlgn="auto" latinLnBrk="0" hangingPunct="1">
              <a:lnSpc>
                <a:spcPct val="90000"/>
              </a:lnSpc>
              <a:spcBef>
                <a:spcPct val="20000"/>
              </a:spcBef>
              <a:spcAft>
                <a:spcPts val="0"/>
              </a:spcAft>
              <a:buClrTx/>
              <a:buSzTx/>
              <a:buNone/>
              <a:tabLst/>
              <a:defRPr/>
            </a:pPr>
            <a:r>
              <a:rPr lang="en-US" b="1" dirty="0">
                <a:effectLst/>
                <a:latin typeface="Calibri" panose="020F0502020204030204" pitchFamily="34" charset="0"/>
                <a:ea typeface="Calibri" panose="020F0502020204030204" pitchFamily="34" charset="0"/>
                <a:cs typeface="Times New Roman" panose="02020603050405020304" pitchFamily="18" charset="0"/>
              </a:rPr>
              <a:t>Respect for God is seen in how or whether we respect His word</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b="1" dirty="0">
                <a:effectLst/>
                <a:latin typeface="Calibri" panose="020F0502020204030204" pitchFamily="34" charset="0"/>
                <a:ea typeface="Calibri" panose="020F0502020204030204" pitchFamily="34" charset="0"/>
                <a:cs typeface="Times New Roman" panose="02020603050405020304" pitchFamily="18" charset="0"/>
              </a:rPr>
              <a:t>Psalms 19:7-9</a:t>
            </a:r>
            <a:r>
              <a:rPr lang="en-US" dirty="0">
                <a:effectLst/>
                <a:latin typeface="Calibri" panose="020F0502020204030204" pitchFamily="34" charset="0"/>
                <a:ea typeface="Calibri" panose="020F0502020204030204" pitchFamily="34" charset="0"/>
                <a:cs typeface="Times New Roman" panose="02020603050405020304" pitchFamily="18" charset="0"/>
              </a:rPr>
              <a:t>.</a:t>
            </a:r>
          </a:p>
          <a:p>
            <a:pPr>
              <a:buFont typeface="Wingdings" panose="05000000000000000000" pitchFamily="2" charset="2"/>
              <a:buChar char="Ø"/>
              <a:defRPr/>
            </a:pPr>
            <a:r>
              <a:rPr lang="en-US" sz="3200" u="sng" dirty="0">
                <a:effectLst/>
                <a:latin typeface="Calibri" panose="020F0502020204030204" pitchFamily="34" charset="0"/>
                <a:ea typeface="Calibri" panose="020F0502020204030204" pitchFamily="34" charset="0"/>
                <a:cs typeface="Times New Roman" panose="02020603050405020304" pitchFamily="18" charset="0"/>
              </a:rPr>
              <a:t>Commandments</a:t>
            </a:r>
            <a:r>
              <a:rPr lang="en-US" sz="3200" dirty="0">
                <a:effectLst/>
                <a:latin typeface="Calibri" panose="020F0502020204030204" pitchFamily="34" charset="0"/>
                <a:ea typeface="Calibri" panose="020F0502020204030204" pitchFamily="34" charset="0"/>
                <a:cs typeface="Times New Roman" panose="02020603050405020304" pitchFamily="18" charset="0"/>
              </a:rPr>
              <a:t> (directives) are pure – Light our way – Psalms 119:105.</a:t>
            </a:r>
          </a:p>
          <a:p>
            <a:pPr>
              <a:buFont typeface="Wingdings" panose="05000000000000000000" pitchFamily="2" charset="2"/>
              <a:buChar char="Ø"/>
              <a:defRPr/>
            </a:pP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r>
              <a:rPr lang="en-US" sz="3200" u="sng" dirty="0">
                <a:effectLst/>
                <a:latin typeface="Calibri" panose="020F0502020204030204" pitchFamily="34" charset="0"/>
                <a:ea typeface="Calibri" panose="020F0502020204030204" pitchFamily="34" charset="0"/>
                <a:cs typeface="Times New Roman" panose="02020603050405020304" pitchFamily="18" charset="0"/>
              </a:rPr>
              <a:t>Fear</a:t>
            </a:r>
            <a:r>
              <a:rPr lang="en-US" sz="3200" dirty="0">
                <a:effectLst/>
                <a:latin typeface="Calibri" panose="020F0502020204030204" pitchFamily="34" charset="0"/>
                <a:ea typeface="Calibri" panose="020F0502020204030204" pitchFamily="34" charset="0"/>
                <a:cs typeface="Times New Roman" panose="02020603050405020304" pitchFamily="18" charset="0"/>
              </a:rPr>
              <a:t> (reverence) of God proceeds from hearing His word, which is altogether holy – Exodus 3:4-6; Psalms 119:38.</a:t>
            </a:r>
          </a:p>
          <a:p>
            <a:pPr>
              <a:buFont typeface="Wingdings" panose="05000000000000000000" pitchFamily="2" charset="2"/>
              <a:buChar char="Ø"/>
              <a:defRPr/>
            </a:pP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r>
              <a:rPr lang="en-US" sz="3200" u="sng" dirty="0">
                <a:effectLst/>
                <a:latin typeface="Calibri" panose="020F0502020204030204" pitchFamily="34" charset="0"/>
                <a:ea typeface="Calibri" panose="020F0502020204030204" pitchFamily="34" charset="0"/>
                <a:cs typeface="Times New Roman" panose="02020603050405020304" pitchFamily="18" charset="0"/>
              </a:rPr>
              <a:t>Judgments</a:t>
            </a:r>
            <a:r>
              <a:rPr lang="en-US" sz="3200" dirty="0">
                <a:effectLst/>
                <a:latin typeface="Calibri" panose="020F0502020204030204" pitchFamily="34" charset="0"/>
                <a:ea typeface="Calibri" panose="020F0502020204030204" pitchFamily="34" charset="0"/>
                <a:cs typeface="Times New Roman" panose="02020603050405020304" pitchFamily="18" charset="0"/>
              </a:rPr>
              <a:t> (ordinances, measurements) are completely true (established, faithful) and righteous (upright) – </a:t>
            </a:r>
            <a:r>
              <a:rPr lang="en-US" sz="3200" i="1" dirty="0">
                <a:effectLst/>
                <a:latin typeface="Calibri" panose="020F0502020204030204" pitchFamily="34" charset="0"/>
                <a:ea typeface="Calibri" panose="020F0502020204030204" pitchFamily="34" charset="0"/>
                <a:cs typeface="Times New Roman" panose="02020603050405020304" pitchFamily="18" charset="0"/>
              </a:rPr>
              <a:t>“thus saith the Lord!” </a:t>
            </a:r>
            <a:r>
              <a:rPr lang="en-US" sz="3200" dirty="0">
                <a:effectLst/>
                <a:latin typeface="Calibri" panose="020F0502020204030204" pitchFamily="34" charset="0"/>
                <a:ea typeface="Calibri" panose="020F0502020204030204" pitchFamily="34" charset="0"/>
                <a:cs typeface="Times New Roman" panose="02020603050405020304" pitchFamily="18" charset="0"/>
              </a:rPr>
              <a:t>–</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Calibri" panose="020F0502020204030204" pitchFamily="34" charset="0"/>
                <a:ea typeface="Calibri" panose="020F0502020204030204" pitchFamily="34" charset="0"/>
                <a:cs typeface="Times New Roman" panose="02020603050405020304" pitchFamily="18" charset="0"/>
              </a:rPr>
              <a:t>John 12:48-50.</a:t>
            </a:r>
          </a:p>
        </p:txBody>
      </p:sp>
    </p:spTree>
    <p:extLst>
      <p:ext uri="{BB962C8B-B14F-4D97-AF65-F5344CB8AC3E}">
        <p14:creationId xmlns:p14="http://schemas.microsoft.com/office/powerpoint/2010/main" val="4267481733"/>
      </p:ext>
    </p:extLst>
  </p:cSld>
  <p:clrMapOvr>
    <a:masterClrMapping/>
  </p:clrMapOvr>
</p:sld>
</file>

<file path=ppt/theme/theme1.xml><?xml version="1.0" encoding="utf-8"?>
<a:theme xmlns:a="http://schemas.openxmlformats.org/drawingml/2006/main" name="1_Light Grey Segoe 4X3">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172</TotalTime>
  <Words>1961</Words>
  <Application>Microsoft Office PowerPoint</Application>
  <PresentationFormat>On-screen Show (4:3)</PresentationFormat>
  <Paragraphs>105</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Segoe UI Semibold</vt:lpstr>
      <vt:lpstr>Times New Roman</vt:lpstr>
      <vt:lpstr>Wingdings</vt:lpstr>
      <vt:lpstr>1_Light Grey Segoe 4X3</vt:lpstr>
      <vt:lpstr>Psalms From Nature</vt:lpstr>
      <vt:lpstr>Psalms 19</vt:lpstr>
      <vt:lpstr>Psalms 19</vt:lpstr>
      <vt:lpstr>Psalms 19</vt:lpstr>
      <vt:lpstr>Psalms 19</vt:lpstr>
      <vt:lpstr>Psalms 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(3-5-23)</dc:title>
  <dc:creator>Micky Galloway</dc:creator>
  <cp:lastModifiedBy>Richard Lidh</cp:lastModifiedBy>
  <cp:revision>16</cp:revision>
  <cp:lastPrinted>2023-03-10T21:51:29Z</cp:lastPrinted>
  <dcterms:created xsi:type="dcterms:W3CDTF">2023-02-19T03:47:10Z</dcterms:created>
  <dcterms:modified xsi:type="dcterms:W3CDTF">2023-03-10T21:51:47Z</dcterms:modified>
</cp:coreProperties>
</file>